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29637" y="5828462"/>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03662" y="5777662"/>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2" y="5089462"/>
            <a:ext cx="2239590"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sales b2b">
      <a:dk1>
        <a:sysClr val="windowText" lastClr="000000"/>
      </a:dk1>
      <a:lt1>
        <a:sysClr val="window" lastClr="FFFFFF"/>
      </a:lt1>
      <a:dk2>
        <a:srgbClr val="135A9B"/>
      </a:dk2>
      <a:lt2>
        <a:srgbClr val="E7E6E6"/>
      </a:lt2>
      <a:accent1>
        <a:srgbClr val="5B9BD5"/>
      </a:accent1>
      <a:accent2>
        <a:srgbClr val="FFC000"/>
      </a:accent2>
      <a:accent3>
        <a:srgbClr val="757070"/>
      </a:accent3>
      <a:accent4>
        <a:srgbClr val="70AD47"/>
      </a:accent4>
      <a:accent5>
        <a:srgbClr val="C490AA"/>
      </a:accent5>
      <a:accent6>
        <a:srgbClr val="70AD47"/>
      </a:accent6>
      <a:hlink>
        <a:srgbClr val="9CC3E5"/>
      </a:hlink>
      <a:folHlink>
        <a:srgbClr val="8496B0"/>
      </a:folHlink>
    </a:clrScheme>
    <a:fontScheme name="Custom 35">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10417</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728</cp:revision>
  <dcterms:created xsi:type="dcterms:W3CDTF">2018-07-05T04:48:45Z</dcterms:created>
  <dcterms:modified xsi:type="dcterms:W3CDTF">2018-07-27T06:58:56Z</dcterms:modified>
</cp:coreProperties>
</file>